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8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942303-9F8E-4BC8-90AF-269CB088CB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497C61-088B-43BF-809A-6104AE6866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75C76C-294C-486C-85B5-83517C6FD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F496-ABC0-43CB-8902-FF0998074664}" type="datetimeFigureOut">
              <a:rPr lang="en-CH" smtClean="0"/>
              <a:t>15/06/2021</a:t>
            </a:fld>
            <a:endParaRPr lang="en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FFCC6D-B031-49D9-ADC0-EE61EB039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C73E22-0CDF-46D2-B1E3-D82983D70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F539-686C-40DA-B4C3-10E3F9689887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36783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8EE076-3D35-4EEF-854B-AB97DCC9D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CBFA7E6-0B13-411C-8EA6-295D512BC9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0B85A8-6EB5-469C-B6E9-DCA03A58B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F496-ABC0-43CB-8902-FF0998074664}" type="datetimeFigureOut">
              <a:rPr lang="en-CH" smtClean="0"/>
              <a:t>15/06/2021</a:t>
            </a:fld>
            <a:endParaRPr lang="en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9ABE30-76CF-4C30-B793-539865FC5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7679DD-CA13-4874-B0B1-24C6F17B7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F539-686C-40DA-B4C3-10E3F9689887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64639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DA4949F-9A59-4DAD-B379-EB98FB9200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9CCABC3-4254-4DAF-95CF-39CB120D57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EEB051-1998-4086-976C-E8EE0BE66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F496-ABC0-43CB-8902-FF0998074664}" type="datetimeFigureOut">
              <a:rPr lang="en-CH" smtClean="0"/>
              <a:t>15/06/2021</a:t>
            </a:fld>
            <a:endParaRPr lang="en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BAC247-40E3-479C-A3FE-DF28DC7A4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AC068C7-F828-481D-8CF5-4C64A58E8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F539-686C-40DA-B4C3-10E3F9689887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06315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77DEB1-09A2-47D1-B734-7DCB77B29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C8E2CE-C939-4F41-A460-6D01D83B1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3B131A-1536-4678-A85A-EA4B18DBF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F496-ABC0-43CB-8902-FF0998074664}" type="datetimeFigureOut">
              <a:rPr lang="en-CH" smtClean="0"/>
              <a:t>15/06/2021</a:t>
            </a:fld>
            <a:endParaRPr lang="en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4A7C70-2FA2-47ED-8EE1-F2454092F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9B439A-D7BE-4596-B00F-36EA679F0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F539-686C-40DA-B4C3-10E3F9689887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56887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F0AC0A-21DA-4141-B323-2039EDB02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D30D46-F4B7-4FCE-B397-5BC882FE0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1E450F-92DB-4D3F-81EE-74424D35E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F496-ABC0-43CB-8902-FF0998074664}" type="datetimeFigureOut">
              <a:rPr lang="en-CH" smtClean="0"/>
              <a:t>15/06/2021</a:t>
            </a:fld>
            <a:endParaRPr lang="en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25423D-9025-4A2B-8017-2281FB7F7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C874AE-96FC-40DB-99E7-34654A48E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F539-686C-40DA-B4C3-10E3F9689887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33040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0E9A82-0511-4A28-8BCA-A72BB8DC5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207301-C797-4E73-9CD8-7AACB15339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45695E5-E280-4343-840F-398F0E927D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92BF29-2BB0-4160-911D-E8EAF2212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F496-ABC0-43CB-8902-FF0998074664}" type="datetimeFigureOut">
              <a:rPr lang="en-CH" smtClean="0"/>
              <a:t>15/06/2021</a:t>
            </a:fld>
            <a:endParaRPr lang="en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855C98-A764-4A84-8BA3-BCA22FA44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4F65CE-7331-42B0-A44F-6A9C26B86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F539-686C-40DA-B4C3-10E3F9689887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1498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D89741-7EF9-4C2E-BC89-80550E851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4A50EC-82AE-422F-B024-8C32A7F17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89E06F-F1F8-4E2B-AFE1-9E3FF9EE4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AE61FA1-1014-480A-BB31-100EA33667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4FF1AF8-6F67-4E58-AAB9-ECFDE50DA6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BCD83FE-5AAF-47BC-949D-5DA311CFC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F496-ABC0-43CB-8902-FF0998074664}" type="datetimeFigureOut">
              <a:rPr lang="en-CH" smtClean="0"/>
              <a:t>15/06/2021</a:t>
            </a:fld>
            <a:endParaRPr lang="en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0B191A5-4CBA-46A2-9321-FE8CD523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A340A11-EA08-451A-BACD-F2A0AE037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F539-686C-40DA-B4C3-10E3F9689887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4425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78EE70-5B46-47E7-BC9E-619011CE4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FDEC739-8B31-47F6-A16F-E1D48453C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F496-ABC0-43CB-8902-FF0998074664}" type="datetimeFigureOut">
              <a:rPr lang="en-CH" smtClean="0"/>
              <a:t>15/06/2021</a:t>
            </a:fld>
            <a:endParaRPr lang="en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C44E7C-85A5-48BC-91B4-6BB293B60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ECBA264-E96B-4569-8F56-A9C49C805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F539-686C-40DA-B4C3-10E3F9689887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3574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AF0E8BE-9CEA-45AB-8898-1A27AA00D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F496-ABC0-43CB-8902-FF0998074664}" type="datetimeFigureOut">
              <a:rPr lang="en-CH" smtClean="0"/>
              <a:t>15/06/2021</a:t>
            </a:fld>
            <a:endParaRPr lang="en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1C1F82E-2283-4816-8399-912E548E3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DD2F31-613F-40A1-91A9-4588EC03B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F539-686C-40DA-B4C3-10E3F9689887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64452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8A1E17-4333-4B39-90AC-77C829557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9B681F6-C18E-4A08-923F-ED9637A12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521A6E2-265B-4E95-8930-4B2C9D50A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5556C4-90D3-4497-A824-1B0C811FF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F496-ABC0-43CB-8902-FF0998074664}" type="datetimeFigureOut">
              <a:rPr lang="en-CH" smtClean="0"/>
              <a:t>15/06/2021</a:t>
            </a:fld>
            <a:endParaRPr lang="en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3AEEC30-39A1-427E-A833-BB18EEA1F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401F339-6271-4F0E-B905-186B12C4F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F539-686C-40DA-B4C3-10E3F9689887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86466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9CA2F1-B26F-497C-9DC3-F3AE835DA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B155AF5-9FCF-4F3E-B7BB-E722F9C07E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032964-DD70-494C-B77F-96F9004DF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89A583C-409F-416D-A4DD-EF727855A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F496-ABC0-43CB-8902-FF0998074664}" type="datetimeFigureOut">
              <a:rPr lang="en-CH" smtClean="0"/>
              <a:t>15/06/2021</a:t>
            </a:fld>
            <a:endParaRPr lang="en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FD18C7F-F1EB-4D7E-A196-DC6CB50A9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DBE7082-B109-4EF7-81D4-D9A2E6870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F539-686C-40DA-B4C3-10E3F9689887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58786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D284F91-1026-4717-BE4E-05C835CCD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EDC959-2466-468F-B98D-09712E946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E9872D-2924-43B3-A874-1A0C59AB43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EF496-ABC0-43CB-8902-FF0998074664}" type="datetimeFigureOut">
              <a:rPr lang="en-CH" smtClean="0"/>
              <a:t>15/06/2021</a:t>
            </a:fld>
            <a:endParaRPr lang="en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3EA7C8-6AEC-4ACC-A607-49C44CCDF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4F50C9-A8CD-4547-BC5B-80A9DE270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4F539-686C-40DA-B4C3-10E3F9689887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4553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verleaf.com/project/5f75a60dbb807800011d0594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8FC3CD-C093-45DD-BC33-4192E60654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Code </a:t>
            </a:r>
            <a:r>
              <a:rPr lang="fr-CH" dirty="0" err="1"/>
              <a:t>development</a:t>
            </a:r>
            <a:r>
              <a:rPr lang="fr-CH" dirty="0"/>
              <a:t> journal</a:t>
            </a:r>
            <a:endParaRPr lang="en-CH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D99D47E-10DD-47DF-8B60-1B0D11051A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99572"/>
          </a:xfrm>
        </p:spPr>
        <p:txBody>
          <a:bodyPr/>
          <a:lstStyle/>
          <a:p>
            <a:r>
              <a:rPr lang="fr-CH" dirty="0" err="1"/>
              <a:t>Sanity</a:t>
            </a:r>
            <a:r>
              <a:rPr lang="fr-CH" dirty="0"/>
              <a:t> checks</a:t>
            </a:r>
            <a:endParaRPr lang="en-CH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7BB854D-117D-4EA5-A034-34511E7E370C}"/>
              </a:ext>
            </a:extLst>
          </p:cNvPr>
          <p:cNvSpPr txBox="1"/>
          <p:nvPr/>
        </p:nvSpPr>
        <p:spPr>
          <a:xfrm>
            <a:off x="1524000" y="5348084"/>
            <a:ext cx="8430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hlinkClick r:id="rId2"/>
              </a:rPr>
              <a:t>https://www.overleaf.com/project/5f75a60dbb807800011d0594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775562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61907F-D2E7-4906-8BBF-3C0DA491B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/>
              <a:t>Approximations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6123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619B14-E281-43C0-BA93-379511565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F7FBA6-8EDC-4BCF-8ACF-E478A0338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83640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3191D0-8D03-4E72-A6F1-9BC0D9DE0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12429C-60BF-4F20-B673-4355A3ED3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735584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17</Words>
  <Application>Microsoft Office PowerPoint</Application>
  <PresentationFormat>Grand écran</PresentationFormat>
  <Paragraphs>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Code development journal</vt:lpstr>
      <vt:lpstr>Approximations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 development journal</dc:title>
  <dc:creator>Alexis Gomel</dc:creator>
  <cp:lastModifiedBy>Alexis Gomel</cp:lastModifiedBy>
  <cp:revision>2</cp:revision>
  <dcterms:created xsi:type="dcterms:W3CDTF">2021-06-15T12:16:11Z</dcterms:created>
  <dcterms:modified xsi:type="dcterms:W3CDTF">2021-06-15T14:04:25Z</dcterms:modified>
</cp:coreProperties>
</file>